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  <p:sldMasterId id="2147483865" r:id="rId4"/>
    <p:sldMasterId id="2147483878" r:id="rId5"/>
    <p:sldMasterId id="2147483891" r:id="rId6"/>
  </p:sldMasterIdLst>
  <p:notesMasterIdLst>
    <p:notesMasterId r:id="rId31"/>
  </p:notesMasterIdLst>
  <p:sldIdLst>
    <p:sldId id="298" r:id="rId7"/>
    <p:sldId id="299" r:id="rId8"/>
    <p:sldId id="334" r:id="rId9"/>
    <p:sldId id="335" r:id="rId10"/>
    <p:sldId id="300" r:id="rId11"/>
    <p:sldId id="301" r:id="rId12"/>
    <p:sldId id="336" r:id="rId13"/>
    <p:sldId id="365" r:id="rId14"/>
    <p:sldId id="364" r:id="rId15"/>
    <p:sldId id="363" r:id="rId16"/>
    <p:sldId id="302" r:id="rId17"/>
    <p:sldId id="367" r:id="rId18"/>
    <p:sldId id="372" r:id="rId19"/>
    <p:sldId id="379" r:id="rId20"/>
    <p:sldId id="373" r:id="rId21"/>
    <p:sldId id="374" r:id="rId22"/>
    <p:sldId id="375" r:id="rId23"/>
    <p:sldId id="376" r:id="rId24"/>
    <p:sldId id="377" r:id="rId25"/>
    <p:sldId id="350" r:id="rId26"/>
    <p:sldId id="371" r:id="rId27"/>
    <p:sldId id="368" r:id="rId28"/>
    <p:sldId id="378" r:id="rId29"/>
    <p:sldId id="356" r:id="rId30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50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70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795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25012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75388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5277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6966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9123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97214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2280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73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0503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6237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696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3413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77671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0151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3282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6105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1211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9278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219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36990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2624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0143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309180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47143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3538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7671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51956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6322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92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7249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65794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3903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53873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82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828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570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897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AAAAAA=="/>
              </a:ext>
            </a:extLst>
          </p:cNvSpPr>
          <p:nvPr/>
        </p:nvSpPr>
        <p:spPr>
          <a:xfrm>
            <a:off x="0" y="1180722"/>
            <a:ext cx="9144000" cy="567727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4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kumimoji="0" lang="ru-RU" sz="4000" b="1" i="0" u="none" strike="noStrike" kern="1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	</a:t>
            </a:r>
            <a:endParaRPr kumimoji="0" lang="ru-RU" sz="4000" b="1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5412" t="21618" r="4836"/>
          <a:stretch/>
        </p:blipFill>
        <p:spPr>
          <a:xfrm>
            <a:off x="0" y="1151227"/>
            <a:ext cx="9144000" cy="57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Требования к персоналу, обслуживающему электроустановки и электрические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сети.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Работники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обязаны проходить обучение безопасным методам и приемам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выполнения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Работники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должны проходить обучение по оказанию первой помощи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пострадавшему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производстве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допуска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к самостоятельной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работе.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2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" y="1177169"/>
            <a:ext cx="9138749" cy="56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539" t="17387" r="4881" b="5667"/>
          <a:stretch/>
        </p:blipFill>
        <p:spPr>
          <a:xfrm>
            <a:off x="17814" y="0"/>
            <a:ext cx="9130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6657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Работник должен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быть обучен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приемам освобождения пострадавшего от действия электрического тока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учетом специфики обслуживаемых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Работник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обязан соблюдать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требования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инструкций по охране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указания, полученные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целевом инструктаже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5. Работнику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, прошедшему проверку знаний по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ПОТЭУ,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выдается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удостоверение о проверке знаний норм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труда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 правил работы в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ЭУ.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6. Работники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, обладающие правом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проведения специальных работ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, должны иметь об этом запись в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удостоверении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02" t="4737" r="51192" b="4097"/>
          <a:stretch/>
        </p:blipFill>
        <p:spPr>
          <a:xfrm>
            <a:off x="0" y="-288"/>
            <a:ext cx="9144000" cy="68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311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766" t="3440" r="917" b="5121"/>
          <a:stretch/>
        </p:blipFill>
        <p:spPr>
          <a:xfrm>
            <a:off x="4149" y="-5194"/>
            <a:ext cx="9144470" cy="68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7653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48363"/>
          <a:stretch/>
        </p:blipFill>
        <p:spPr>
          <a:xfrm>
            <a:off x="314" y="-1827"/>
            <a:ext cx="9143999" cy="68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646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59" t="17981" r="3416" b="19613"/>
          <a:stretch/>
        </p:blipFill>
        <p:spPr>
          <a:xfrm>
            <a:off x="0" y="0"/>
            <a:ext cx="9144000" cy="69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37829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" y="-16991"/>
            <a:ext cx="9224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191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Работник, в случае если он не имеет права принять меры по устранению нарушений требований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представляющих опасность для людей,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неисправностей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ЭУ, машин, механизмов, приспособлений, инструмента, средств защиты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обязан сообщить об этом своему непосредственному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руководителю</a:t>
            </a:r>
            <a:r>
              <a:rPr lang="ru-ru" sz="4000" noProof="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9719" r="2500"/>
          <a:stretch/>
        </p:blipFill>
        <p:spPr>
          <a:xfrm>
            <a:off x="12254" y="0"/>
            <a:ext cx="9131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327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Лица, виновные в нарушении требований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ПОТЭУ,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привлекаются к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ответственности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установленном порядке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Общие требования безопасности при обслуживании электроустановок.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Требования к персоналу, обслуживающему электроустановки и электрические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сети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ребования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к персоналу, обслуживающему электроустановки и электрические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сети.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Требования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к персоналу, обслуживающему электроустановки и электрические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сети.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AAAAAA=="/>
              </a:ext>
            </a:extLst>
          </p:cNvSpPr>
          <p:nvPr/>
        </p:nvSpPr>
        <p:spPr>
          <a:xfrm>
            <a:off x="0" y="1180722"/>
            <a:ext cx="9144000" cy="567727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Электроустановка (ЭУ)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- совокупность машин, аппаратов, линий электропередачи, оборудования предназначенных для: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4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производства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1)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, преобразования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2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трансформации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3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передачи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4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), распределения электроэнергии 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5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 и 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преобразования ее в другие виды энергии 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(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6</a:t>
            </a: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Times New Roman" pitchFamily="1" charset="-52"/>
                <a:cs typeface="Times New Roman" pitchFamily="1" charset="-52"/>
              </a:rPr>
              <a:t>).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4400"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kumimoji="0" lang="ru-RU" sz="4000" b="1" i="0" u="none" strike="noStrike" kern="1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Times New Roman" pitchFamily="1" charset="-52"/>
              <a:cs typeface="Times New Roman" pitchFamily="1" charset="-52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cs typeface="Arial" pitchFamily="2" charset="-52"/>
              </a:rPr>
              <a:t>	</a:t>
            </a:r>
            <a:endParaRPr kumimoji="0" lang="ru-RU" sz="4000" b="1" i="0" u="none" strike="noStrike" kern="1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95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366</Words>
  <Application>Microsoft Office PowerPoint</Application>
  <PresentationFormat>Экран (4:3)</PresentationFormat>
  <Paragraphs>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1_Presentation</vt:lpstr>
      <vt:lpstr>24_Presentation</vt:lpstr>
      <vt:lpstr>17_Presentation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68</cp:revision>
  <dcterms:created xsi:type="dcterms:W3CDTF">2003-11-18T14:40:54Z</dcterms:created>
  <dcterms:modified xsi:type="dcterms:W3CDTF">2020-08-09T15:35:34Z</dcterms:modified>
</cp:coreProperties>
</file>